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6.emf"/><Relationship Id="rId18" Type="http://schemas.openxmlformats.org/officeDocument/2006/relationships/image" Target="../media/image61.emf"/><Relationship Id="rId3" Type="http://schemas.openxmlformats.org/officeDocument/2006/relationships/image" Target="../media/image200.png"/><Relationship Id="rId21" Type="http://schemas.openxmlformats.org/officeDocument/2006/relationships/image" Target="../media/image64.emf"/><Relationship Id="rId7" Type="http://schemas.openxmlformats.org/officeDocument/2006/relationships/image" Target="../media/image250.png"/><Relationship Id="rId12" Type="http://schemas.openxmlformats.org/officeDocument/2006/relationships/image" Target="../media/image55.emf"/><Relationship Id="rId17" Type="http://schemas.openxmlformats.org/officeDocument/2006/relationships/image" Target="../media/image60.emf"/><Relationship Id="rId2" Type="http://schemas.openxmlformats.org/officeDocument/2006/relationships/notesSlide" Target="../notesSlides/notesSlide15.xml"/><Relationship Id="rId16" Type="http://schemas.openxmlformats.org/officeDocument/2006/relationships/image" Target="../media/image59.emf"/><Relationship Id="rId20" Type="http://schemas.openxmlformats.org/officeDocument/2006/relationships/image" Target="../media/image63.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4.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8.emf"/><Relationship Id="rId23" Type="http://schemas.openxmlformats.org/officeDocument/2006/relationships/image" Target="../media/image510.png"/><Relationship Id="rId10" Type="http://schemas.openxmlformats.org/officeDocument/2006/relationships/image" Target="../media/image53.emf"/><Relationship Id="rId19" Type="http://schemas.openxmlformats.org/officeDocument/2006/relationships/image" Target="../media/image62.emf"/><Relationship Id="rId4" Type="http://schemas.openxmlformats.org/officeDocument/2006/relationships/image" Target="../media/image210.png"/><Relationship Id="rId9" Type="http://schemas.openxmlformats.org/officeDocument/2006/relationships/image" Target="../media/image52.emf"/><Relationship Id="rId14" Type="http://schemas.openxmlformats.org/officeDocument/2006/relationships/image" Target="../media/image57.emf"/><Relationship Id="rId22" Type="http://schemas.openxmlformats.org/officeDocument/2006/relationships/image" Target="../media/image65.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2.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2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0.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4302</TotalTime>
  <Words>11822</Words>
  <Application>Microsoft Office PowerPoint</Application>
  <PresentationFormat>On-screen Show (4:3)</PresentationFormat>
  <Paragraphs>1645</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249</cp:revision>
  <dcterms:created xsi:type="dcterms:W3CDTF">2020-05-13T19:01:03Z</dcterms:created>
  <dcterms:modified xsi:type="dcterms:W3CDTF">2021-05-22T07:23:22Z</dcterms:modified>
</cp:coreProperties>
</file>